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68" r:id="rId13"/>
    <p:sldId id="276" r:id="rId14"/>
    <p:sldId id="277" r:id="rId15"/>
    <p:sldId id="278" r:id="rId16"/>
    <p:sldId id="279" r:id="rId17"/>
    <p:sldId id="269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E5E"/>
    <a:srgbClr val="FFEED9"/>
    <a:srgbClr val="BB8C66"/>
    <a:srgbClr val="C1956D"/>
    <a:srgbClr val="AF8762"/>
    <a:srgbClr val="B58E69"/>
    <a:srgbClr val="E3AD70"/>
    <a:srgbClr val="C294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46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93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5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58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37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988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87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89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48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41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68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53909-9EFB-413D-83A8-28D077233FC5}" type="datetimeFigureOut">
              <a:rPr lang="en-US" smtClean="0"/>
              <a:t>2/26/2019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9B1D-48BF-4DEF-8B17-90336B427C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28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9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7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8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0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6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0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2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5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387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16</cp:revision>
  <dcterms:created xsi:type="dcterms:W3CDTF">2019-02-25T16:06:27Z</dcterms:created>
  <dcterms:modified xsi:type="dcterms:W3CDTF">2019-02-26T18:31:48Z</dcterms:modified>
</cp:coreProperties>
</file>